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41" d="100"/>
          <a:sy n="41" d="100"/>
        </p:scale>
        <p:origin x="25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0AD44652-C2DE-4F6B-A849-CAB7457C2273}" type="datetimeFigureOut">
              <a:rPr lang="vi-VN" smtClean="0"/>
              <a:t>18/11/2021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1572257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AD44652-C2DE-4F6B-A849-CAB7457C2273}" type="datetimeFigureOut">
              <a:rPr lang="vi-VN" smtClean="0"/>
              <a:t>18/11/2021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559308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AD44652-C2DE-4F6B-A849-CAB7457C2273}" type="datetimeFigureOut">
              <a:rPr lang="vi-VN" smtClean="0"/>
              <a:t>18/11/2021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297949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AD44652-C2DE-4F6B-A849-CAB7457C2273}" type="datetimeFigureOut">
              <a:rPr lang="vi-VN" smtClean="0"/>
              <a:t>18/11/2021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1787192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D44652-C2DE-4F6B-A849-CAB7457C2273}" type="datetimeFigureOut">
              <a:rPr lang="vi-VN" smtClean="0"/>
              <a:t>18/11/2021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767919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0AD44652-C2DE-4F6B-A849-CAB7457C2273}" type="datetimeFigureOut">
              <a:rPr lang="vi-VN" smtClean="0"/>
              <a:t>18/11/2021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344874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0AD44652-C2DE-4F6B-A849-CAB7457C2273}" type="datetimeFigureOut">
              <a:rPr lang="vi-VN" smtClean="0"/>
              <a:t>18/11/2021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262588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0AD44652-C2DE-4F6B-A849-CAB7457C2273}" type="datetimeFigureOut">
              <a:rPr lang="vi-VN" smtClean="0"/>
              <a:t>18/11/2021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209474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44652-C2DE-4F6B-A849-CAB7457C2273}" type="datetimeFigureOut">
              <a:rPr lang="vi-VN" smtClean="0"/>
              <a:t>18/11/2021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2547543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D44652-C2DE-4F6B-A849-CAB7457C2273}" type="datetimeFigureOut">
              <a:rPr lang="vi-VN" smtClean="0"/>
              <a:t>18/11/2021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175275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D44652-C2DE-4F6B-A849-CAB7457C2273}" type="datetimeFigureOut">
              <a:rPr lang="vi-VN" smtClean="0"/>
              <a:t>18/11/2021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13E1D7C-3B99-479F-BC96-CFCA19ED7362}" type="slidenum">
              <a:rPr lang="vi-VN" smtClean="0"/>
              <a:t>‹#›</a:t>
            </a:fld>
            <a:endParaRPr lang="vi-VN"/>
          </a:p>
        </p:txBody>
      </p:sp>
    </p:spTree>
    <p:extLst>
      <p:ext uri="{BB962C8B-B14F-4D97-AF65-F5344CB8AC3E}">
        <p14:creationId xmlns:p14="http://schemas.microsoft.com/office/powerpoint/2010/main" val="299988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44652-C2DE-4F6B-A849-CAB7457C2273}" type="datetimeFigureOut">
              <a:rPr lang="vi-VN" smtClean="0"/>
              <a:t>18/11/2021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E1D7C-3B99-479F-BC96-CFCA19ED7362}" type="slidenum">
              <a:rPr lang="vi-VN" smtClean="0"/>
              <a:t>‹#›</a:t>
            </a:fld>
            <a:endParaRPr lang="vi-VN"/>
          </a:p>
        </p:txBody>
      </p:sp>
    </p:spTree>
    <p:extLst>
      <p:ext uri="{BB962C8B-B14F-4D97-AF65-F5344CB8AC3E}">
        <p14:creationId xmlns:p14="http://schemas.microsoft.com/office/powerpoint/2010/main" val="1054873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4000" b="-74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vi-VN" sz="3200" dirty="0" smtClean="0">
                <a:solidFill>
                  <a:srgbClr val="FF0066"/>
                </a:solidFill>
              </a:rPr>
              <a:t>Họ và Tên : Nguyễn Xuân Minh Châu</a:t>
            </a:r>
            <a:br>
              <a:rPr lang="vi-VN" sz="3200" dirty="0" smtClean="0">
                <a:solidFill>
                  <a:srgbClr val="FF0066"/>
                </a:solidFill>
              </a:rPr>
            </a:br>
            <a:r>
              <a:rPr lang="vi-VN" sz="3200" dirty="0" smtClean="0">
                <a:solidFill>
                  <a:srgbClr val="FF0066"/>
                </a:solidFill>
              </a:rPr>
              <a:t>Lớp : 5/4</a:t>
            </a:r>
            <a:br>
              <a:rPr lang="vi-VN" sz="3200" dirty="0" smtClean="0">
                <a:solidFill>
                  <a:srgbClr val="FF0066"/>
                </a:solidFill>
              </a:rPr>
            </a:br>
            <a:r>
              <a:rPr lang="vi-VN" sz="3200" dirty="0" smtClean="0">
                <a:solidFill>
                  <a:srgbClr val="FF0066"/>
                </a:solidFill>
              </a:rPr>
              <a:t>Sở thích : Đi chơi,........</a:t>
            </a:r>
            <a:endParaRPr lang="vi-VN" sz="3200" dirty="0">
              <a:solidFill>
                <a:srgbClr val="FF0066"/>
              </a:solidFill>
            </a:endParaRPr>
          </a:p>
        </p:txBody>
      </p:sp>
      <p:sp>
        <p:nvSpPr>
          <p:cNvPr id="5" name="Content Placeholder 4"/>
          <p:cNvSpPr>
            <a:spLocks noGrp="1"/>
          </p:cNvSpPr>
          <p:nvPr>
            <p:ph idx="1"/>
          </p:nvPr>
        </p:nvSpPr>
        <p:spPr>
          <a:xfrm>
            <a:off x="838200" y="2231015"/>
            <a:ext cx="10515600" cy="4351338"/>
          </a:xfrm>
        </p:spPr>
        <p:txBody>
          <a:bodyPr/>
          <a:lstStyle/>
          <a:p>
            <a:pPr algn="ctr"/>
            <a:r>
              <a:rPr lang="vi-VN" dirty="0" smtClean="0">
                <a:solidFill>
                  <a:srgbClr val="FF0066"/>
                </a:solidFill>
              </a:rPr>
              <a:t> Đọc một cuốn sách ,đi muôn dặm đường .</a:t>
            </a:r>
          </a:p>
          <a:p>
            <a:r>
              <a:rPr lang="vi-VN" dirty="0" smtClean="0">
                <a:solidFill>
                  <a:srgbClr val="FF0066"/>
                </a:solidFill>
              </a:rPr>
              <a:t>Cho nên hôm nay em xin giới thiệu với thầy cô,các bạn, các em học sinh về một quyển sách vô cùng hay và độc đáo của tác giả Tô Hoài ạ.</a:t>
            </a:r>
            <a:endParaRPr lang="vi-VN" dirty="0">
              <a:solidFill>
                <a:srgbClr val="FF0066"/>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3173" y="3616036"/>
            <a:ext cx="1973949" cy="296631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222595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500"/>
                                        <p:tgtEl>
                                          <p:spTgt spid="6"/>
                                        </p:tgtEl>
                                      </p:cBhvr>
                                    </p:animEffect>
                                    <p:anim calcmode="lin" valueType="num">
                                      <p:cBhvr>
                                        <p:cTn id="8" dur="1500" fill="hold"/>
                                        <p:tgtEl>
                                          <p:spTgt spid="6"/>
                                        </p:tgtEl>
                                        <p:attrNameLst>
                                          <p:attrName>ppt_w</p:attrName>
                                        </p:attrNameLst>
                                      </p:cBhvr>
                                      <p:tavLst>
                                        <p:tav tm="0" fmla="#ppt_w*sin(2.5*pi*$)">
                                          <p:val>
                                            <p:fltVal val="0"/>
                                          </p:val>
                                        </p:tav>
                                        <p:tav tm="100000">
                                          <p:val>
                                            <p:fltVal val="1"/>
                                          </p:val>
                                        </p:tav>
                                      </p:tavLst>
                                    </p:anim>
                                    <p:anim calcmode="lin" valueType="num">
                                      <p:cBhvr>
                                        <p:cTn id="9" dur="1500" fill="hold"/>
                                        <p:tgtEl>
                                          <p:spTgt spid="6"/>
                                        </p:tgtEl>
                                        <p:attrNameLst>
                                          <p:attrName>ppt_h</p:attrName>
                                        </p:attrNameLst>
                                      </p:cBhvr>
                                      <p:tavLst>
                                        <p:tav tm="0">
                                          <p:val>
                                            <p:strVal val="#ppt_h"/>
                                          </p:val>
                                        </p:tav>
                                        <p:tav tm="100000">
                                          <p:val>
                                            <p:strVal val="#ppt_h"/>
                                          </p:val>
                                        </p:tav>
                                      </p:tavLst>
                                    </p:anim>
                                  </p:childTnLst>
                                </p:cTn>
                              </p:par>
                              <p:par>
                                <p:cTn id="10" presetID="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 calcmode="lin" valueType="num">
                                      <p:cBhvr additive="base">
                                        <p:cTn id="16"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6000" b="-2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solidFill>
                  <a:srgbClr val="FF0066"/>
                </a:solidFill>
              </a:rPr>
              <a:t>Giới thiệu về nhà văn Tô Hoài</a:t>
            </a:r>
            <a:endParaRPr lang="vi-VN" dirty="0">
              <a:solidFill>
                <a:srgbClr val="FF0066"/>
              </a:solidFill>
            </a:endParaRPr>
          </a:p>
        </p:txBody>
      </p:sp>
      <p:sp>
        <p:nvSpPr>
          <p:cNvPr id="3" name="Content Placeholder 2"/>
          <p:cNvSpPr>
            <a:spLocks noGrp="1"/>
          </p:cNvSpPr>
          <p:nvPr>
            <p:ph idx="1"/>
          </p:nvPr>
        </p:nvSpPr>
        <p:spPr>
          <a:xfrm>
            <a:off x="682625" y="1689243"/>
            <a:ext cx="10515600" cy="4327381"/>
          </a:xfrm>
        </p:spPr>
        <p:txBody>
          <a:bodyPr/>
          <a:lstStyle/>
          <a:p>
            <a:r>
              <a:rPr lang="vi-VN" dirty="0" smtClean="0">
                <a:solidFill>
                  <a:srgbClr val="FF0066"/>
                </a:solidFill>
              </a:rPr>
              <a:t>Tên thật của Ông :Nguyễn Sen.</a:t>
            </a:r>
          </a:p>
          <a:p>
            <a:r>
              <a:rPr lang="vi-VN" dirty="0" smtClean="0">
                <a:solidFill>
                  <a:srgbClr val="FF0066"/>
                </a:solidFill>
              </a:rPr>
              <a:t>Nhà văn Tô Hoài sinh ngày,tháng,năm: 27/9/1920.</a:t>
            </a:r>
          </a:p>
          <a:p>
            <a:r>
              <a:rPr lang="vi-VN" dirty="0" smtClean="0">
                <a:solidFill>
                  <a:srgbClr val="FF0066"/>
                </a:solidFill>
              </a:rPr>
              <a:t>Ông mất ngày,tháng,năm : 6/7/2014.</a:t>
            </a:r>
          </a:p>
          <a:p>
            <a:r>
              <a:rPr lang="vi-VN" dirty="0" smtClean="0">
                <a:solidFill>
                  <a:srgbClr val="FF0066"/>
                </a:solidFill>
              </a:rPr>
              <a:t>Nhà văn Tô Hoài sinh ở : Phủ Hoài Đức,Hà Đông,Nhà Nguyễn.</a:t>
            </a:r>
          </a:p>
          <a:p>
            <a:r>
              <a:rPr lang="vi-VN" dirty="0" smtClean="0">
                <a:solidFill>
                  <a:srgbClr val="FF0066"/>
                </a:solidFill>
              </a:rPr>
              <a:t>Ông có vợ con là :Nguyễn Thị Cúc, và ông có 4 người con .</a:t>
            </a:r>
          </a:p>
          <a:p>
            <a:endParaRPr lang="vi-VN" dirty="0"/>
          </a:p>
        </p:txBody>
      </p:sp>
      <p:sp>
        <p:nvSpPr>
          <p:cNvPr id="4" name="AutoShape 2" descr="Tiểu sử nhà văn Tô Hoài: Sự nghiệp sáng tác văn học của ông"/>
          <p:cNvSpPr>
            <a:spLocks noChangeAspect="1" noChangeArrowheads="1"/>
          </p:cNvSpPr>
          <p:nvPr/>
        </p:nvSpPr>
        <p:spPr bwMode="auto">
          <a:xfrm>
            <a:off x="0" y="-3048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5" name="AutoShape 4" descr="Tiểu sử nhà văn Tô Hoài: Sự nghiệp sáng tác văn học của ô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5830" y="4222401"/>
            <a:ext cx="3261880" cy="26355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438878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17">
                                          <p:stCondLst>
                                            <p:cond delay="0"/>
                                          </p:stCondLst>
                                        </p:cTn>
                                        <p:tgtEl>
                                          <p:spTgt spid="3">
                                            <p:txEl>
                                              <p:pRg st="0" end="0"/>
                                            </p:txEl>
                                          </p:spTgt>
                                        </p:tgtEl>
                                      </p:cBhvr>
                                    </p:animEffect>
                                    <p:anim calcmode="lin" valueType="num">
                                      <p:cBhvr>
                                        <p:cTn id="8" dur="683"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249"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249" tmFilter="0, 0; 0.125,0.2665; 0.25,0.4; 0.375,0.465; 0.5,0.5;  0.625,0.535; 0.75,0.6; 0.875,0.7335; 1,1">
                                          <p:stCondLst>
                                            <p:cond delay="249"/>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24" tmFilter="0, 0; 0.125,0.2665; 0.25,0.4; 0.375,0.465; 0.5,0.5;  0.625,0.535; 0.75,0.6; 0.875,0.7335; 1,1">
                                          <p:stCondLst>
                                            <p:cond delay="497"/>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62" tmFilter="0, 0; 0.125,0.2665; 0.25,0.4; 0.375,0.465; 0.5,0.5;  0.625,0.535; 0.75,0.6; 0.875,0.7335; 1,1">
                                          <p:stCondLst>
                                            <p:cond delay="621"/>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0">
                                          <p:stCondLst>
                                            <p:cond delay="244"/>
                                          </p:stCondLst>
                                        </p:cTn>
                                        <p:tgtEl>
                                          <p:spTgt spid="3">
                                            <p:txEl>
                                              <p:pRg st="0" end="0"/>
                                            </p:txEl>
                                          </p:spTgt>
                                        </p:tgtEl>
                                      </p:cBhvr>
                                      <p:to x="100000" y="60000"/>
                                    </p:animScale>
                                    <p:animScale>
                                      <p:cBhvr>
                                        <p:cTn id="14" dur="62" decel="50000">
                                          <p:stCondLst>
                                            <p:cond delay="254"/>
                                          </p:stCondLst>
                                        </p:cTn>
                                        <p:tgtEl>
                                          <p:spTgt spid="3">
                                            <p:txEl>
                                              <p:pRg st="0" end="0"/>
                                            </p:txEl>
                                          </p:spTgt>
                                        </p:tgtEl>
                                      </p:cBhvr>
                                      <p:to x="100000" y="100000"/>
                                    </p:animScale>
                                    <p:animScale>
                                      <p:cBhvr>
                                        <p:cTn id="15" dur="10">
                                          <p:stCondLst>
                                            <p:cond delay="492"/>
                                          </p:stCondLst>
                                        </p:cTn>
                                        <p:tgtEl>
                                          <p:spTgt spid="3">
                                            <p:txEl>
                                              <p:pRg st="0" end="0"/>
                                            </p:txEl>
                                          </p:spTgt>
                                        </p:tgtEl>
                                      </p:cBhvr>
                                      <p:to x="100000" y="80000"/>
                                    </p:animScale>
                                    <p:animScale>
                                      <p:cBhvr>
                                        <p:cTn id="16" dur="62" decel="50000">
                                          <p:stCondLst>
                                            <p:cond delay="502"/>
                                          </p:stCondLst>
                                        </p:cTn>
                                        <p:tgtEl>
                                          <p:spTgt spid="3">
                                            <p:txEl>
                                              <p:pRg st="0" end="0"/>
                                            </p:txEl>
                                          </p:spTgt>
                                        </p:tgtEl>
                                      </p:cBhvr>
                                      <p:to x="100000" y="100000"/>
                                    </p:animScale>
                                    <p:animScale>
                                      <p:cBhvr>
                                        <p:cTn id="17" dur="10">
                                          <p:stCondLst>
                                            <p:cond delay="616"/>
                                          </p:stCondLst>
                                        </p:cTn>
                                        <p:tgtEl>
                                          <p:spTgt spid="3">
                                            <p:txEl>
                                              <p:pRg st="0" end="0"/>
                                            </p:txEl>
                                          </p:spTgt>
                                        </p:tgtEl>
                                      </p:cBhvr>
                                      <p:to x="100000" y="90000"/>
                                    </p:animScale>
                                    <p:animScale>
                                      <p:cBhvr>
                                        <p:cTn id="18" dur="62" decel="50000">
                                          <p:stCondLst>
                                            <p:cond delay="625"/>
                                          </p:stCondLst>
                                        </p:cTn>
                                        <p:tgtEl>
                                          <p:spTgt spid="3">
                                            <p:txEl>
                                              <p:pRg st="0" end="0"/>
                                            </p:txEl>
                                          </p:spTgt>
                                        </p:tgtEl>
                                      </p:cBhvr>
                                      <p:to x="100000" y="100000"/>
                                    </p:animScale>
                                    <p:animScale>
                                      <p:cBhvr>
                                        <p:cTn id="19" dur="10">
                                          <p:stCondLst>
                                            <p:cond delay="678"/>
                                          </p:stCondLst>
                                        </p:cTn>
                                        <p:tgtEl>
                                          <p:spTgt spid="3">
                                            <p:txEl>
                                              <p:pRg st="0" end="0"/>
                                            </p:txEl>
                                          </p:spTgt>
                                        </p:tgtEl>
                                      </p:cBhvr>
                                      <p:to x="100000" y="95000"/>
                                    </p:animScale>
                                    <p:animScale>
                                      <p:cBhvr>
                                        <p:cTn id="20" dur="62" decel="50000">
                                          <p:stCondLst>
                                            <p:cond delay="688"/>
                                          </p:stCondLst>
                                        </p:cTn>
                                        <p:tgtEl>
                                          <p:spTgt spid="3">
                                            <p:txEl>
                                              <p:pRg st="0" end="0"/>
                                            </p:txEl>
                                          </p:spTgt>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217">
                                          <p:stCondLst>
                                            <p:cond delay="0"/>
                                          </p:stCondLst>
                                        </p:cTn>
                                        <p:tgtEl>
                                          <p:spTgt spid="3">
                                            <p:txEl>
                                              <p:pRg st="1" end="1"/>
                                            </p:txEl>
                                          </p:spTgt>
                                        </p:tgtEl>
                                      </p:cBhvr>
                                    </p:animEffect>
                                    <p:anim calcmode="lin" valueType="num">
                                      <p:cBhvr>
                                        <p:cTn id="24" dur="683"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249"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249" tmFilter="0, 0; 0.125,0.2665; 0.25,0.4; 0.375,0.465; 0.5,0.5;  0.625,0.535; 0.75,0.6; 0.875,0.7335; 1,1">
                                          <p:stCondLst>
                                            <p:cond delay="249"/>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124" tmFilter="0, 0; 0.125,0.2665; 0.25,0.4; 0.375,0.465; 0.5,0.5;  0.625,0.535; 0.75,0.6; 0.875,0.7335; 1,1">
                                          <p:stCondLst>
                                            <p:cond delay="497"/>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62" tmFilter="0, 0; 0.125,0.2665; 0.25,0.4; 0.375,0.465; 0.5,0.5;  0.625,0.535; 0.75,0.6; 0.875,0.7335; 1,1">
                                          <p:stCondLst>
                                            <p:cond delay="621"/>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10">
                                          <p:stCondLst>
                                            <p:cond delay="244"/>
                                          </p:stCondLst>
                                        </p:cTn>
                                        <p:tgtEl>
                                          <p:spTgt spid="3">
                                            <p:txEl>
                                              <p:pRg st="1" end="1"/>
                                            </p:txEl>
                                          </p:spTgt>
                                        </p:tgtEl>
                                      </p:cBhvr>
                                      <p:to x="100000" y="60000"/>
                                    </p:animScale>
                                    <p:animScale>
                                      <p:cBhvr>
                                        <p:cTn id="30" dur="62" decel="50000">
                                          <p:stCondLst>
                                            <p:cond delay="254"/>
                                          </p:stCondLst>
                                        </p:cTn>
                                        <p:tgtEl>
                                          <p:spTgt spid="3">
                                            <p:txEl>
                                              <p:pRg st="1" end="1"/>
                                            </p:txEl>
                                          </p:spTgt>
                                        </p:tgtEl>
                                      </p:cBhvr>
                                      <p:to x="100000" y="100000"/>
                                    </p:animScale>
                                    <p:animScale>
                                      <p:cBhvr>
                                        <p:cTn id="31" dur="10">
                                          <p:stCondLst>
                                            <p:cond delay="492"/>
                                          </p:stCondLst>
                                        </p:cTn>
                                        <p:tgtEl>
                                          <p:spTgt spid="3">
                                            <p:txEl>
                                              <p:pRg st="1" end="1"/>
                                            </p:txEl>
                                          </p:spTgt>
                                        </p:tgtEl>
                                      </p:cBhvr>
                                      <p:to x="100000" y="80000"/>
                                    </p:animScale>
                                    <p:animScale>
                                      <p:cBhvr>
                                        <p:cTn id="32" dur="62" decel="50000">
                                          <p:stCondLst>
                                            <p:cond delay="502"/>
                                          </p:stCondLst>
                                        </p:cTn>
                                        <p:tgtEl>
                                          <p:spTgt spid="3">
                                            <p:txEl>
                                              <p:pRg st="1" end="1"/>
                                            </p:txEl>
                                          </p:spTgt>
                                        </p:tgtEl>
                                      </p:cBhvr>
                                      <p:to x="100000" y="100000"/>
                                    </p:animScale>
                                    <p:animScale>
                                      <p:cBhvr>
                                        <p:cTn id="33" dur="10">
                                          <p:stCondLst>
                                            <p:cond delay="616"/>
                                          </p:stCondLst>
                                        </p:cTn>
                                        <p:tgtEl>
                                          <p:spTgt spid="3">
                                            <p:txEl>
                                              <p:pRg st="1" end="1"/>
                                            </p:txEl>
                                          </p:spTgt>
                                        </p:tgtEl>
                                      </p:cBhvr>
                                      <p:to x="100000" y="90000"/>
                                    </p:animScale>
                                    <p:animScale>
                                      <p:cBhvr>
                                        <p:cTn id="34" dur="62" decel="50000">
                                          <p:stCondLst>
                                            <p:cond delay="625"/>
                                          </p:stCondLst>
                                        </p:cTn>
                                        <p:tgtEl>
                                          <p:spTgt spid="3">
                                            <p:txEl>
                                              <p:pRg st="1" end="1"/>
                                            </p:txEl>
                                          </p:spTgt>
                                        </p:tgtEl>
                                      </p:cBhvr>
                                      <p:to x="100000" y="100000"/>
                                    </p:animScale>
                                    <p:animScale>
                                      <p:cBhvr>
                                        <p:cTn id="35" dur="10">
                                          <p:stCondLst>
                                            <p:cond delay="678"/>
                                          </p:stCondLst>
                                        </p:cTn>
                                        <p:tgtEl>
                                          <p:spTgt spid="3">
                                            <p:txEl>
                                              <p:pRg st="1" end="1"/>
                                            </p:txEl>
                                          </p:spTgt>
                                        </p:tgtEl>
                                      </p:cBhvr>
                                      <p:to x="100000" y="95000"/>
                                    </p:animScale>
                                    <p:animScale>
                                      <p:cBhvr>
                                        <p:cTn id="36" dur="62" decel="50000">
                                          <p:stCondLst>
                                            <p:cond delay="688"/>
                                          </p:stCondLst>
                                        </p:cTn>
                                        <p:tgtEl>
                                          <p:spTgt spid="3">
                                            <p:txEl>
                                              <p:pRg st="1" end="1"/>
                                            </p:txEl>
                                          </p:spTgt>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217">
                                          <p:stCondLst>
                                            <p:cond delay="0"/>
                                          </p:stCondLst>
                                        </p:cTn>
                                        <p:tgtEl>
                                          <p:spTgt spid="3">
                                            <p:txEl>
                                              <p:pRg st="2" end="2"/>
                                            </p:txEl>
                                          </p:spTgt>
                                        </p:tgtEl>
                                      </p:cBhvr>
                                    </p:animEffect>
                                    <p:anim calcmode="lin" valueType="num">
                                      <p:cBhvr>
                                        <p:cTn id="40" dur="683"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249"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249" tmFilter="0, 0; 0.125,0.2665; 0.25,0.4; 0.375,0.465; 0.5,0.5;  0.625,0.535; 0.75,0.6; 0.875,0.7335; 1,1">
                                          <p:stCondLst>
                                            <p:cond delay="249"/>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124" tmFilter="0, 0; 0.125,0.2665; 0.25,0.4; 0.375,0.465; 0.5,0.5;  0.625,0.535; 0.75,0.6; 0.875,0.7335; 1,1">
                                          <p:stCondLst>
                                            <p:cond delay="497"/>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62" tmFilter="0, 0; 0.125,0.2665; 0.25,0.4; 0.375,0.465; 0.5,0.5;  0.625,0.535; 0.75,0.6; 0.875,0.7335; 1,1">
                                          <p:stCondLst>
                                            <p:cond delay="621"/>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10">
                                          <p:stCondLst>
                                            <p:cond delay="244"/>
                                          </p:stCondLst>
                                        </p:cTn>
                                        <p:tgtEl>
                                          <p:spTgt spid="3">
                                            <p:txEl>
                                              <p:pRg st="2" end="2"/>
                                            </p:txEl>
                                          </p:spTgt>
                                        </p:tgtEl>
                                      </p:cBhvr>
                                      <p:to x="100000" y="60000"/>
                                    </p:animScale>
                                    <p:animScale>
                                      <p:cBhvr>
                                        <p:cTn id="46" dur="62" decel="50000">
                                          <p:stCondLst>
                                            <p:cond delay="254"/>
                                          </p:stCondLst>
                                        </p:cTn>
                                        <p:tgtEl>
                                          <p:spTgt spid="3">
                                            <p:txEl>
                                              <p:pRg st="2" end="2"/>
                                            </p:txEl>
                                          </p:spTgt>
                                        </p:tgtEl>
                                      </p:cBhvr>
                                      <p:to x="100000" y="100000"/>
                                    </p:animScale>
                                    <p:animScale>
                                      <p:cBhvr>
                                        <p:cTn id="47" dur="10">
                                          <p:stCondLst>
                                            <p:cond delay="492"/>
                                          </p:stCondLst>
                                        </p:cTn>
                                        <p:tgtEl>
                                          <p:spTgt spid="3">
                                            <p:txEl>
                                              <p:pRg st="2" end="2"/>
                                            </p:txEl>
                                          </p:spTgt>
                                        </p:tgtEl>
                                      </p:cBhvr>
                                      <p:to x="100000" y="80000"/>
                                    </p:animScale>
                                    <p:animScale>
                                      <p:cBhvr>
                                        <p:cTn id="48" dur="62" decel="50000">
                                          <p:stCondLst>
                                            <p:cond delay="502"/>
                                          </p:stCondLst>
                                        </p:cTn>
                                        <p:tgtEl>
                                          <p:spTgt spid="3">
                                            <p:txEl>
                                              <p:pRg st="2" end="2"/>
                                            </p:txEl>
                                          </p:spTgt>
                                        </p:tgtEl>
                                      </p:cBhvr>
                                      <p:to x="100000" y="100000"/>
                                    </p:animScale>
                                    <p:animScale>
                                      <p:cBhvr>
                                        <p:cTn id="49" dur="10">
                                          <p:stCondLst>
                                            <p:cond delay="616"/>
                                          </p:stCondLst>
                                        </p:cTn>
                                        <p:tgtEl>
                                          <p:spTgt spid="3">
                                            <p:txEl>
                                              <p:pRg st="2" end="2"/>
                                            </p:txEl>
                                          </p:spTgt>
                                        </p:tgtEl>
                                      </p:cBhvr>
                                      <p:to x="100000" y="90000"/>
                                    </p:animScale>
                                    <p:animScale>
                                      <p:cBhvr>
                                        <p:cTn id="50" dur="62" decel="50000">
                                          <p:stCondLst>
                                            <p:cond delay="625"/>
                                          </p:stCondLst>
                                        </p:cTn>
                                        <p:tgtEl>
                                          <p:spTgt spid="3">
                                            <p:txEl>
                                              <p:pRg st="2" end="2"/>
                                            </p:txEl>
                                          </p:spTgt>
                                        </p:tgtEl>
                                      </p:cBhvr>
                                      <p:to x="100000" y="100000"/>
                                    </p:animScale>
                                    <p:animScale>
                                      <p:cBhvr>
                                        <p:cTn id="51" dur="10">
                                          <p:stCondLst>
                                            <p:cond delay="678"/>
                                          </p:stCondLst>
                                        </p:cTn>
                                        <p:tgtEl>
                                          <p:spTgt spid="3">
                                            <p:txEl>
                                              <p:pRg st="2" end="2"/>
                                            </p:txEl>
                                          </p:spTgt>
                                        </p:tgtEl>
                                      </p:cBhvr>
                                      <p:to x="100000" y="95000"/>
                                    </p:animScale>
                                    <p:animScale>
                                      <p:cBhvr>
                                        <p:cTn id="52" dur="62" decel="50000">
                                          <p:stCondLst>
                                            <p:cond delay="688"/>
                                          </p:stCondLst>
                                        </p:cTn>
                                        <p:tgtEl>
                                          <p:spTgt spid="3">
                                            <p:txEl>
                                              <p:pRg st="2" end="2"/>
                                            </p:txEl>
                                          </p:spTgt>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217">
                                          <p:stCondLst>
                                            <p:cond delay="0"/>
                                          </p:stCondLst>
                                        </p:cTn>
                                        <p:tgtEl>
                                          <p:spTgt spid="3">
                                            <p:txEl>
                                              <p:pRg st="3" end="3"/>
                                            </p:txEl>
                                          </p:spTgt>
                                        </p:tgtEl>
                                      </p:cBhvr>
                                    </p:animEffect>
                                    <p:anim calcmode="lin" valueType="num">
                                      <p:cBhvr>
                                        <p:cTn id="56" dur="683"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249"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249" tmFilter="0, 0; 0.125,0.2665; 0.25,0.4; 0.375,0.465; 0.5,0.5;  0.625,0.535; 0.75,0.6; 0.875,0.7335; 1,1">
                                          <p:stCondLst>
                                            <p:cond delay="249"/>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124" tmFilter="0, 0; 0.125,0.2665; 0.25,0.4; 0.375,0.465; 0.5,0.5;  0.625,0.535; 0.75,0.6; 0.875,0.7335; 1,1">
                                          <p:stCondLst>
                                            <p:cond delay="497"/>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62" tmFilter="0, 0; 0.125,0.2665; 0.25,0.4; 0.375,0.465; 0.5,0.5;  0.625,0.535; 0.75,0.6; 0.875,0.7335; 1,1">
                                          <p:stCondLst>
                                            <p:cond delay="621"/>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10">
                                          <p:stCondLst>
                                            <p:cond delay="244"/>
                                          </p:stCondLst>
                                        </p:cTn>
                                        <p:tgtEl>
                                          <p:spTgt spid="3">
                                            <p:txEl>
                                              <p:pRg st="3" end="3"/>
                                            </p:txEl>
                                          </p:spTgt>
                                        </p:tgtEl>
                                      </p:cBhvr>
                                      <p:to x="100000" y="60000"/>
                                    </p:animScale>
                                    <p:animScale>
                                      <p:cBhvr>
                                        <p:cTn id="62" dur="62" decel="50000">
                                          <p:stCondLst>
                                            <p:cond delay="254"/>
                                          </p:stCondLst>
                                        </p:cTn>
                                        <p:tgtEl>
                                          <p:spTgt spid="3">
                                            <p:txEl>
                                              <p:pRg st="3" end="3"/>
                                            </p:txEl>
                                          </p:spTgt>
                                        </p:tgtEl>
                                      </p:cBhvr>
                                      <p:to x="100000" y="100000"/>
                                    </p:animScale>
                                    <p:animScale>
                                      <p:cBhvr>
                                        <p:cTn id="63" dur="10">
                                          <p:stCondLst>
                                            <p:cond delay="492"/>
                                          </p:stCondLst>
                                        </p:cTn>
                                        <p:tgtEl>
                                          <p:spTgt spid="3">
                                            <p:txEl>
                                              <p:pRg st="3" end="3"/>
                                            </p:txEl>
                                          </p:spTgt>
                                        </p:tgtEl>
                                      </p:cBhvr>
                                      <p:to x="100000" y="80000"/>
                                    </p:animScale>
                                    <p:animScale>
                                      <p:cBhvr>
                                        <p:cTn id="64" dur="62" decel="50000">
                                          <p:stCondLst>
                                            <p:cond delay="502"/>
                                          </p:stCondLst>
                                        </p:cTn>
                                        <p:tgtEl>
                                          <p:spTgt spid="3">
                                            <p:txEl>
                                              <p:pRg st="3" end="3"/>
                                            </p:txEl>
                                          </p:spTgt>
                                        </p:tgtEl>
                                      </p:cBhvr>
                                      <p:to x="100000" y="100000"/>
                                    </p:animScale>
                                    <p:animScale>
                                      <p:cBhvr>
                                        <p:cTn id="65" dur="10">
                                          <p:stCondLst>
                                            <p:cond delay="616"/>
                                          </p:stCondLst>
                                        </p:cTn>
                                        <p:tgtEl>
                                          <p:spTgt spid="3">
                                            <p:txEl>
                                              <p:pRg st="3" end="3"/>
                                            </p:txEl>
                                          </p:spTgt>
                                        </p:tgtEl>
                                      </p:cBhvr>
                                      <p:to x="100000" y="90000"/>
                                    </p:animScale>
                                    <p:animScale>
                                      <p:cBhvr>
                                        <p:cTn id="66" dur="62" decel="50000">
                                          <p:stCondLst>
                                            <p:cond delay="625"/>
                                          </p:stCondLst>
                                        </p:cTn>
                                        <p:tgtEl>
                                          <p:spTgt spid="3">
                                            <p:txEl>
                                              <p:pRg st="3" end="3"/>
                                            </p:txEl>
                                          </p:spTgt>
                                        </p:tgtEl>
                                      </p:cBhvr>
                                      <p:to x="100000" y="100000"/>
                                    </p:animScale>
                                    <p:animScale>
                                      <p:cBhvr>
                                        <p:cTn id="67" dur="10">
                                          <p:stCondLst>
                                            <p:cond delay="678"/>
                                          </p:stCondLst>
                                        </p:cTn>
                                        <p:tgtEl>
                                          <p:spTgt spid="3">
                                            <p:txEl>
                                              <p:pRg st="3" end="3"/>
                                            </p:txEl>
                                          </p:spTgt>
                                        </p:tgtEl>
                                      </p:cBhvr>
                                      <p:to x="100000" y="95000"/>
                                    </p:animScale>
                                    <p:animScale>
                                      <p:cBhvr>
                                        <p:cTn id="68" dur="62" decel="50000">
                                          <p:stCondLst>
                                            <p:cond delay="688"/>
                                          </p:stCondLst>
                                        </p:cTn>
                                        <p:tgtEl>
                                          <p:spTgt spid="3">
                                            <p:txEl>
                                              <p:pRg st="3" end="3"/>
                                            </p:txEl>
                                          </p:spTgt>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217">
                                          <p:stCondLst>
                                            <p:cond delay="0"/>
                                          </p:stCondLst>
                                        </p:cTn>
                                        <p:tgtEl>
                                          <p:spTgt spid="3">
                                            <p:txEl>
                                              <p:pRg st="4" end="4"/>
                                            </p:txEl>
                                          </p:spTgt>
                                        </p:tgtEl>
                                      </p:cBhvr>
                                    </p:animEffect>
                                    <p:anim calcmode="lin" valueType="num">
                                      <p:cBhvr>
                                        <p:cTn id="72" dur="683"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249"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249" tmFilter="0, 0; 0.125,0.2665; 0.25,0.4; 0.375,0.465; 0.5,0.5;  0.625,0.535; 0.75,0.6; 0.875,0.7335; 1,1">
                                          <p:stCondLst>
                                            <p:cond delay="249"/>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124" tmFilter="0, 0; 0.125,0.2665; 0.25,0.4; 0.375,0.465; 0.5,0.5;  0.625,0.535; 0.75,0.6; 0.875,0.7335; 1,1">
                                          <p:stCondLst>
                                            <p:cond delay="497"/>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62" tmFilter="0, 0; 0.125,0.2665; 0.25,0.4; 0.375,0.465; 0.5,0.5;  0.625,0.535; 0.75,0.6; 0.875,0.7335; 1,1">
                                          <p:stCondLst>
                                            <p:cond delay="621"/>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10">
                                          <p:stCondLst>
                                            <p:cond delay="244"/>
                                          </p:stCondLst>
                                        </p:cTn>
                                        <p:tgtEl>
                                          <p:spTgt spid="3">
                                            <p:txEl>
                                              <p:pRg st="4" end="4"/>
                                            </p:txEl>
                                          </p:spTgt>
                                        </p:tgtEl>
                                      </p:cBhvr>
                                      <p:to x="100000" y="60000"/>
                                    </p:animScale>
                                    <p:animScale>
                                      <p:cBhvr>
                                        <p:cTn id="78" dur="62" decel="50000">
                                          <p:stCondLst>
                                            <p:cond delay="254"/>
                                          </p:stCondLst>
                                        </p:cTn>
                                        <p:tgtEl>
                                          <p:spTgt spid="3">
                                            <p:txEl>
                                              <p:pRg st="4" end="4"/>
                                            </p:txEl>
                                          </p:spTgt>
                                        </p:tgtEl>
                                      </p:cBhvr>
                                      <p:to x="100000" y="100000"/>
                                    </p:animScale>
                                    <p:animScale>
                                      <p:cBhvr>
                                        <p:cTn id="79" dur="10">
                                          <p:stCondLst>
                                            <p:cond delay="492"/>
                                          </p:stCondLst>
                                        </p:cTn>
                                        <p:tgtEl>
                                          <p:spTgt spid="3">
                                            <p:txEl>
                                              <p:pRg st="4" end="4"/>
                                            </p:txEl>
                                          </p:spTgt>
                                        </p:tgtEl>
                                      </p:cBhvr>
                                      <p:to x="100000" y="80000"/>
                                    </p:animScale>
                                    <p:animScale>
                                      <p:cBhvr>
                                        <p:cTn id="80" dur="62" decel="50000">
                                          <p:stCondLst>
                                            <p:cond delay="502"/>
                                          </p:stCondLst>
                                        </p:cTn>
                                        <p:tgtEl>
                                          <p:spTgt spid="3">
                                            <p:txEl>
                                              <p:pRg st="4" end="4"/>
                                            </p:txEl>
                                          </p:spTgt>
                                        </p:tgtEl>
                                      </p:cBhvr>
                                      <p:to x="100000" y="100000"/>
                                    </p:animScale>
                                    <p:animScale>
                                      <p:cBhvr>
                                        <p:cTn id="81" dur="10">
                                          <p:stCondLst>
                                            <p:cond delay="616"/>
                                          </p:stCondLst>
                                        </p:cTn>
                                        <p:tgtEl>
                                          <p:spTgt spid="3">
                                            <p:txEl>
                                              <p:pRg st="4" end="4"/>
                                            </p:txEl>
                                          </p:spTgt>
                                        </p:tgtEl>
                                      </p:cBhvr>
                                      <p:to x="100000" y="90000"/>
                                    </p:animScale>
                                    <p:animScale>
                                      <p:cBhvr>
                                        <p:cTn id="82" dur="62" decel="50000">
                                          <p:stCondLst>
                                            <p:cond delay="625"/>
                                          </p:stCondLst>
                                        </p:cTn>
                                        <p:tgtEl>
                                          <p:spTgt spid="3">
                                            <p:txEl>
                                              <p:pRg st="4" end="4"/>
                                            </p:txEl>
                                          </p:spTgt>
                                        </p:tgtEl>
                                      </p:cBhvr>
                                      <p:to x="100000" y="100000"/>
                                    </p:animScale>
                                    <p:animScale>
                                      <p:cBhvr>
                                        <p:cTn id="83" dur="10">
                                          <p:stCondLst>
                                            <p:cond delay="678"/>
                                          </p:stCondLst>
                                        </p:cTn>
                                        <p:tgtEl>
                                          <p:spTgt spid="3">
                                            <p:txEl>
                                              <p:pRg st="4" end="4"/>
                                            </p:txEl>
                                          </p:spTgt>
                                        </p:tgtEl>
                                      </p:cBhvr>
                                      <p:to x="100000" y="95000"/>
                                    </p:animScale>
                                    <p:animScale>
                                      <p:cBhvr>
                                        <p:cTn id="84" dur="62" decel="50000">
                                          <p:stCondLst>
                                            <p:cond delay="688"/>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6"/>
                                        </p:tgtEl>
                                        <p:attrNameLst>
                                          <p:attrName>style.visibility</p:attrName>
                                        </p:attrNameLst>
                                      </p:cBhvr>
                                      <p:to>
                                        <p:strVal val="visible"/>
                                      </p:to>
                                    </p:set>
                                    <p:animEffect transition="in" filter="wipe(down)">
                                      <p:cBhvr>
                                        <p:cTn id="87" dur="362">
                                          <p:stCondLst>
                                            <p:cond delay="0"/>
                                          </p:stCondLst>
                                        </p:cTn>
                                        <p:tgtEl>
                                          <p:spTgt spid="6"/>
                                        </p:tgtEl>
                                      </p:cBhvr>
                                    </p:animEffect>
                                    <p:anim calcmode="lin" valueType="num">
                                      <p:cBhvr>
                                        <p:cTn id="88" dur="1139"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89" dur="415"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90" dur="415" tmFilter="0, 0; 0.125,0.2665; 0.25,0.4; 0.375,0.465; 0.5,0.5;  0.625,0.535; 0.75,0.6; 0.875,0.7335; 1,1">
                                          <p:stCondLst>
                                            <p:cond delay="415"/>
                                          </p:stCondLst>
                                        </p:cTn>
                                        <p:tgtEl>
                                          <p:spTgt spid="6"/>
                                        </p:tgtEl>
                                        <p:attrNameLst>
                                          <p:attrName>ppt_y</p:attrName>
                                        </p:attrNameLst>
                                      </p:cBhvr>
                                      <p:tavLst>
                                        <p:tav tm="0" fmla="#ppt_y-sin(pi*$)/9">
                                          <p:val>
                                            <p:fltVal val="0"/>
                                          </p:val>
                                        </p:tav>
                                        <p:tav tm="100000">
                                          <p:val>
                                            <p:fltVal val="1"/>
                                          </p:val>
                                        </p:tav>
                                      </p:tavLst>
                                    </p:anim>
                                    <p:anim calcmode="lin" valueType="num">
                                      <p:cBhvr>
                                        <p:cTn id="91" dur="207" tmFilter="0, 0; 0.125,0.2665; 0.25,0.4; 0.375,0.465; 0.5,0.5;  0.625,0.535; 0.75,0.6; 0.875,0.7335; 1,1">
                                          <p:stCondLst>
                                            <p:cond delay="828"/>
                                          </p:stCondLst>
                                        </p:cTn>
                                        <p:tgtEl>
                                          <p:spTgt spid="6"/>
                                        </p:tgtEl>
                                        <p:attrNameLst>
                                          <p:attrName>ppt_y</p:attrName>
                                        </p:attrNameLst>
                                      </p:cBhvr>
                                      <p:tavLst>
                                        <p:tav tm="0" fmla="#ppt_y-sin(pi*$)/27">
                                          <p:val>
                                            <p:fltVal val="0"/>
                                          </p:val>
                                        </p:tav>
                                        <p:tav tm="100000">
                                          <p:val>
                                            <p:fltVal val="1"/>
                                          </p:val>
                                        </p:tav>
                                      </p:tavLst>
                                    </p:anim>
                                    <p:anim calcmode="lin" valueType="num">
                                      <p:cBhvr>
                                        <p:cTn id="92" dur="103" tmFilter="0, 0; 0.125,0.2665; 0.25,0.4; 0.375,0.465; 0.5,0.5;  0.625,0.535; 0.75,0.6; 0.875,0.7335; 1,1">
                                          <p:stCondLst>
                                            <p:cond delay="1035"/>
                                          </p:stCondLst>
                                        </p:cTn>
                                        <p:tgtEl>
                                          <p:spTgt spid="6"/>
                                        </p:tgtEl>
                                        <p:attrNameLst>
                                          <p:attrName>ppt_y</p:attrName>
                                        </p:attrNameLst>
                                      </p:cBhvr>
                                      <p:tavLst>
                                        <p:tav tm="0" fmla="#ppt_y-sin(pi*$)/81">
                                          <p:val>
                                            <p:fltVal val="0"/>
                                          </p:val>
                                        </p:tav>
                                        <p:tav tm="100000">
                                          <p:val>
                                            <p:fltVal val="1"/>
                                          </p:val>
                                        </p:tav>
                                      </p:tavLst>
                                    </p:anim>
                                    <p:animScale>
                                      <p:cBhvr>
                                        <p:cTn id="93" dur="16">
                                          <p:stCondLst>
                                            <p:cond delay="406"/>
                                          </p:stCondLst>
                                        </p:cTn>
                                        <p:tgtEl>
                                          <p:spTgt spid="6"/>
                                        </p:tgtEl>
                                      </p:cBhvr>
                                      <p:to x="100000" y="60000"/>
                                    </p:animScale>
                                    <p:animScale>
                                      <p:cBhvr>
                                        <p:cTn id="94" dur="104" decel="50000">
                                          <p:stCondLst>
                                            <p:cond delay="423"/>
                                          </p:stCondLst>
                                        </p:cTn>
                                        <p:tgtEl>
                                          <p:spTgt spid="6"/>
                                        </p:tgtEl>
                                      </p:cBhvr>
                                      <p:to x="100000" y="100000"/>
                                    </p:animScale>
                                    <p:animScale>
                                      <p:cBhvr>
                                        <p:cTn id="95" dur="16">
                                          <p:stCondLst>
                                            <p:cond delay="820"/>
                                          </p:stCondLst>
                                        </p:cTn>
                                        <p:tgtEl>
                                          <p:spTgt spid="6"/>
                                        </p:tgtEl>
                                      </p:cBhvr>
                                      <p:to x="100000" y="80000"/>
                                    </p:animScale>
                                    <p:animScale>
                                      <p:cBhvr>
                                        <p:cTn id="96" dur="104" decel="50000">
                                          <p:stCondLst>
                                            <p:cond delay="836"/>
                                          </p:stCondLst>
                                        </p:cTn>
                                        <p:tgtEl>
                                          <p:spTgt spid="6"/>
                                        </p:tgtEl>
                                      </p:cBhvr>
                                      <p:to x="100000" y="100000"/>
                                    </p:animScale>
                                    <p:animScale>
                                      <p:cBhvr>
                                        <p:cTn id="97" dur="16">
                                          <p:stCondLst>
                                            <p:cond delay="1026"/>
                                          </p:stCondLst>
                                        </p:cTn>
                                        <p:tgtEl>
                                          <p:spTgt spid="6"/>
                                        </p:tgtEl>
                                      </p:cBhvr>
                                      <p:to x="100000" y="90000"/>
                                    </p:animScale>
                                    <p:animScale>
                                      <p:cBhvr>
                                        <p:cTn id="98" dur="104" decel="50000">
                                          <p:stCondLst>
                                            <p:cond delay="1042"/>
                                          </p:stCondLst>
                                        </p:cTn>
                                        <p:tgtEl>
                                          <p:spTgt spid="6"/>
                                        </p:tgtEl>
                                      </p:cBhvr>
                                      <p:to x="100000" y="100000"/>
                                    </p:animScale>
                                    <p:animScale>
                                      <p:cBhvr>
                                        <p:cTn id="99" dur="16">
                                          <p:stCondLst>
                                            <p:cond delay="1130"/>
                                          </p:stCondLst>
                                        </p:cTn>
                                        <p:tgtEl>
                                          <p:spTgt spid="6"/>
                                        </p:tgtEl>
                                      </p:cBhvr>
                                      <p:to x="100000" y="95000"/>
                                    </p:animScale>
                                    <p:animScale>
                                      <p:cBhvr>
                                        <p:cTn id="100" dur="104" decel="50000">
                                          <p:stCondLst>
                                            <p:cond delay="1146"/>
                                          </p:stCondLst>
                                        </p:cTn>
                                        <p:tgtEl>
                                          <p:spTgt spid="6"/>
                                        </p:tgtEl>
                                      </p:cBhvr>
                                      <p:to x="100000" y="100000"/>
                                    </p:animScale>
                                  </p:childTnLst>
                                </p:cTn>
                              </p:par>
                              <p:par>
                                <p:cTn id="101" presetID="21" presetClass="entr" presetSubtype="1" fill="hold" grpId="0" nodeType="withEffect">
                                  <p:stCondLst>
                                    <p:cond delay="0"/>
                                  </p:stCondLst>
                                  <p:childTnLst>
                                    <p:set>
                                      <p:cBhvr>
                                        <p:cTn id="102" dur="1" fill="hold">
                                          <p:stCondLst>
                                            <p:cond delay="0"/>
                                          </p:stCondLst>
                                        </p:cTn>
                                        <p:tgtEl>
                                          <p:spTgt spid="2"/>
                                        </p:tgtEl>
                                        <p:attrNameLst>
                                          <p:attrName>style.visibility</p:attrName>
                                        </p:attrNameLst>
                                      </p:cBhvr>
                                      <p:to>
                                        <p:strVal val="visible"/>
                                      </p:to>
                                    </p:set>
                                    <p:animEffect transition="in" filter="wheel(1)">
                                      <p:cBhvr>
                                        <p:cTn id="103"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solidFill>
                  <a:srgbClr val="FF0066"/>
                </a:solidFill>
              </a:rPr>
              <a:t>Giới thiệu về sách Dế Mèn phiêu lưu ký</a:t>
            </a:r>
            <a:endParaRPr lang="vi-VN" dirty="0">
              <a:solidFill>
                <a:srgbClr val="FF0066"/>
              </a:solidFill>
            </a:endParaRPr>
          </a:p>
        </p:txBody>
      </p:sp>
      <p:sp>
        <p:nvSpPr>
          <p:cNvPr id="3" name="Content Placeholder 2"/>
          <p:cNvSpPr>
            <a:spLocks noGrp="1"/>
          </p:cNvSpPr>
          <p:nvPr>
            <p:ph idx="1"/>
          </p:nvPr>
        </p:nvSpPr>
        <p:spPr>
          <a:xfrm>
            <a:off x="692727" y="1690688"/>
            <a:ext cx="10515600" cy="4351338"/>
          </a:xfrm>
        </p:spPr>
        <p:txBody>
          <a:bodyPr/>
          <a:lstStyle/>
          <a:p>
            <a:r>
              <a:rPr lang="vi-VN" b="1" dirty="0">
                <a:solidFill>
                  <a:srgbClr val="FF0066"/>
                </a:solidFill>
              </a:rPr>
              <a:t>Nội dung</a:t>
            </a:r>
            <a:r>
              <a:rPr lang="vi-VN" dirty="0">
                <a:solidFill>
                  <a:srgbClr val="FF0066"/>
                </a:solidFill>
              </a:rPr>
              <a:t>. Truyện gồm 10 chương, kể về những cuộc </a:t>
            </a:r>
            <a:r>
              <a:rPr lang="vi-VN" b="1" dirty="0">
                <a:solidFill>
                  <a:srgbClr val="FF0066"/>
                </a:solidFill>
              </a:rPr>
              <a:t>phiêu lưu</a:t>
            </a:r>
            <a:r>
              <a:rPr lang="vi-VN" dirty="0">
                <a:solidFill>
                  <a:srgbClr val="FF0066"/>
                </a:solidFill>
              </a:rPr>
              <a:t> của </a:t>
            </a:r>
            <a:r>
              <a:rPr lang="vi-VN" b="1" dirty="0">
                <a:solidFill>
                  <a:srgbClr val="FF0066"/>
                </a:solidFill>
              </a:rPr>
              <a:t>Dế Mèn</a:t>
            </a:r>
            <a:r>
              <a:rPr lang="vi-VN" dirty="0">
                <a:solidFill>
                  <a:srgbClr val="FF0066"/>
                </a:solidFill>
              </a:rPr>
              <a:t> qua thế giới muôn màu muôn vẻ của những loài vật nhỏ bé. Chương 1 kể về bài học đường đời đầu tiên của </a:t>
            </a:r>
            <a:r>
              <a:rPr lang="vi-VN" b="1" dirty="0">
                <a:solidFill>
                  <a:srgbClr val="FF0066"/>
                </a:solidFill>
              </a:rPr>
              <a:t>Dế Mèn</a:t>
            </a:r>
            <a:r>
              <a:rPr lang="vi-VN" dirty="0">
                <a:solidFill>
                  <a:srgbClr val="FF0066"/>
                </a:solidFill>
              </a:rPr>
              <a:t>. Chương 2 tới chương 9 kể về những cuộc </a:t>
            </a:r>
            <a:r>
              <a:rPr lang="vi-VN" b="1" dirty="0">
                <a:solidFill>
                  <a:srgbClr val="FF0066"/>
                </a:solidFill>
              </a:rPr>
              <a:t>phiêu lưu</a:t>
            </a:r>
            <a:r>
              <a:rPr lang="vi-VN" dirty="0">
                <a:solidFill>
                  <a:srgbClr val="FF0066"/>
                </a:solidFill>
              </a:rPr>
              <a:t> của </a:t>
            </a:r>
            <a:r>
              <a:rPr lang="vi-VN" b="1" dirty="0">
                <a:solidFill>
                  <a:srgbClr val="FF0066"/>
                </a:solidFill>
              </a:rPr>
              <a:t>Mèn</a:t>
            </a:r>
            <a:r>
              <a:rPr lang="vi-VN" dirty="0">
                <a:solidFill>
                  <a:srgbClr val="FF0066"/>
                </a:solidFill>
              </a:rPr>
              <a:t>, cùng người bạn đường là </a:t>
            </a:r>
            <a:r>
              <a:rPr lang="vi-VN" b="1" dirty="0">
                <a:solidFill>
                  <a:srgbClr val="FF0066"/>
                </a:solidFill>
              </a:rPr>
              <a:t>Dế</a:t>
            </a:r>
            <a:r>
              <a:rPr lang="vi-VN" dirty="0">
                <a:solidFill>
                  <a:srgbClr val="FF0066"/>
                </a:solidFill>
              </a:rPr>
              <a:t> Trũi.</a:t>
            </a:r>
          </a:p>
        </p:txBody>
      </p:sp>
    </p:spTree>
    <p:extLst>
      <p:ext uri="{BB962C8B-B14F-4D97-AF65-F5344CB8AC3E}">
        <p14:creationId xmlns:p14="http://schemas.microsoft.com/office/powerpoint/2010/main" val="4122880812"/>
      </p:ext>
    </p:extLst>
  </p:cSld>
  <p:clrMapOvr>
    <a:masterClrMapping/>
  </p:clrMapOvr>
  <mc:AlternateContent xmlns:mc="http://schemas.openxmlformats.org/markup-compatibility/2006">
    <mc:Choice xmlns:p15="http://schemas.microsoft.com/office/powerpoint/2012/main" Requires="p15">
      <p:transition spd="slow">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1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2" presetClass="entr" presetSubtype="4"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10" fill="hold"/>
                                        <p:tgtEl>
                                          <p:spTgt spid="2"/>
                                        </p:tgtEl>
                                        <p:attrNameLst>
                                          <p:attrName>ppt_x</p:attrName>
                                        </p:attrNameLst>
                                      </p:cBhvr>
                                      <p:tavLst>
                                        <p:tav tm="0">
                                          <p:val>
                                            <p:strVal val="#ppt_x"/>
                                          </p:val>
                                        </p:tav>
                                        <p:tav tm="100000">
                                          <p:val>
                                            <p:strVal val="#ppt_x"/>
                                          </p:val>
                                        </p:tav>
                                      </p:tavLst>
                                    </p:anim>
                                    <p:anim calcmode="lin" valueType="num">
                                      <p:cBhvr additive="base">
                                        <p:cTn id="13" dur="1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solidFill>
                  <a:srgbClr val="FF0066"/>
                </a:solidFill>
              </a:rPr>
              <a:t>Nội dung của sách Dế Mèn phiêu lưu ký</a:t>
            </a:r>
            <a:endParaRPr lang="vi-VN" dirty="0">
              <a:solidFill>
                <a:srgbClr val="FF0066"/>
              </a:solidFill>
            </a:endParaRPr>
          </a:p>
        </p:txBody>
      </p:sp>
      <p:sp>
        <p:nvSpPr>
          <p:cNvPr id="3" name="Content Placeholder 2"/>
          <p:cNvSpPr>
            <a:spLocks noGrp="1"/>
          </p:cNvSpPr>
          <p:nvPr>
            <p:ph idx="1"/>
          </p:nvPr>
        </p:nvSpPr>
        <p:spPr>
          <a:xfrm>
            <a:off x="838200" y="1690688"/>
            <a:ext cx="10515600" cy="4351338"/>
          </a:xfrm>
        </p:spPr>
        <p:txBody>
          <a:bodyPr>
            <a:normAutofit fontScale="92500" lnSpcReduction="10000"/>
          </a:bodyPr>
          <a:lstStyle/>
          <a:p>
            <a:r>
              <a:rPr lang="vi-VN" dirty="0">
                <a:solidFill>
                  <a:srgbClr val="FF0066"/>
                </a:solidFill>
              </a:rPr>
              <a:t>Mèn là em út trong một gia đình có ba </a:t>
            </a:r>
            <a:r>
              <a:rPr lang="vi-VN" dirty="0" smtClean="0">
                <a:solidFill>
                  <a:srgbClr val="FF0066"/>
                </a:solidFill>
              </a:rPr>
              <a:t>anh em</a:t>
            </a:r>
            <a:r>
              <a:rPr lang="vi-VN" dirty="0">
                <a:solidFill>
                  <a:srgbClr val="FF0066"/>
                </a:solidFill>
              </a:rPr>
              <a:t>. Ở với mẹ được hai hôm, ba </a:t>
            </a:r>
            <a:r>
              <a:rPr lang="vi-VN" dirty="0" smtClean="0">
                <a:solidFill>
                  <a:srgbClr val="FF0066"/>
                </a:solidFill>
              </a:rPr>
              <a:t>anh em </a:t>
            </a:r>
            <a:r>
              <a:rPr lang="vi-VN" dirty="0">
                <a:solidFill>
                  <a:srgbClr val="FF0066"/>
                </a:solidFill>
              </a:rPr>
              <a:t>liền bắt đầu một cuộc sống tự lập. Ban đầu, do sự non trẻ, Mèn đã kiêu căng, hống </a:t>
            </a:r>
            <a:r>
              <a:rPr lang="vi-VN">
                <a:solidFill>
                  <a:srgbClr val="FF0066"/>
                </a:solidFill>
              </a:rPr>
              <a:t>hách </a:t>
            </a:r>
            <a:r>
              <a:rPr lang="vi-VN" smtClean="0">
                <a:solidFill>
                  <a:srgbClr val="FF0066"/>
                </a:solidFill>
              </a:rPr>
              <a:t>với </a:t>
            </a:r>
            <a:r>
              <a:rPr lang="vi-VN" dirty="0">
                <a:solidFill>
                  <a:srgbClr val="FF0066"/>
                </a:solidFill>
              </a:rPr>
              <a:t>chị Cốc và gây ra cái chết đáng thương của Dế Choắt. Mèn vô tình trở thành thứ đồ chơi của hai đứa trẻ và được anh Xén Tóc cho một bài học mới. Sau đó, Mèn bắt đầu chán với cuộc sống thực tại nên tiếp tuc ra đi: chú kết bạn với Dế Trũi, tranh hùng với Bọ Ngựa rồi cùng với Trũi trở thành chánh, phó tổng Châu Chấu. Trong suốt hành trình đó, mèn đã giao lưu, kết bạn với nhiều người và cùng với những người bạn của mình chống lại những điều ngang trái, bất công trong xã hội. Mèn đã đọc lời hịch cổ đông “muôn loài cùng nhau kết nghĩa” và được nhiều loài hưởng ứng.</a:t>
            </a:r>
          </a:p>
        </p:txBody>
      </p:sp>
    </p:spTree>
    <p:extLst>
      <p:ext uri="{BB962C8B-B14F-4D97-AF65-F5344CB8AC3E}">
        <p14:creationId xmlns:p14="http://schemas.microsoft.com/office/powerpoint/2010/main" val="370910451"/>
      </p:ext>
    </p:extLst>
  </p:cSld>
  <p:clrMapOvr>
    <a:masterClrMapping/>
  </p:clrMapOvr>
  <mc:AlternateContent xmlns:mc="http://schemas.openxmlformats.org/markup-compatibility/2006">
    <mc:Choice xmlns:p15="http://schemas.microsoft.com/office/powerpoint/2012/main" Requires="p15">
      <p:transition spd="slow">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2" presetClass="entr" presetSubtype="4"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4000" b="-7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dirty="0" smtClean="0">
                <a:solidFill>
                  <a:srgbClr val="FF0066"/>
                </a:solidFill>
              </a:rPr>
              <a:t>Bài học rút ra và cảm nhận của em</a:t>
            </a:r>
            <a:endParaRPr lang="vi-VN" dirty="0">
              <a:solidFill>
                <a:srgbClr val="FF0066"/>
              </a:solidFill>
            </a:endParaRPr>
          </a:p>
        </p:txBody>
      </p:sp>
      <p:sp>
        <p:nvSpPr>
          <p:cNvPr id="3" name="Content Placeholder 2"/>
          <p:cNvSpPr>
            <a:spLocks noGrp="1"/>
          </p:cNvSpPr>
          <p:nvPr>
            <p:ph idx="1"/>
          </p:nvPr>
        </p:nvSpPr>
        <p:spPr/>
        <p:txBody>
          <a:bodyPr/>
          <a:lstStyle/>
          <a:p>
            <a:r>
              <a:rPr lang="vi-VN" dirty="0" smtClean="0">
                <a:solidFill>
                  <a:srgbClr val="FF0066"/>
                </a:solidFill>
              </a:rPr>
              <a:t>A )Tình </a:t>
            </a:r>
            <a:r>
              <a:rPr lang="vi-VN" dirty="0">
                <a:solidFill>
                  <a:srgbClr val="FF0066"/>
                </a:solidFill>
              </a:rPr>
              <a:t>bạn phải qua biến cố, thử thách mới hiểu hết được nhau. Và tình bạn là phải luôn hết lòng vì nhau, đừng nên ích kỷ sống cho riêng mình. Cuộc sống nếu không có bạn bè, thân thích thì luôn khiến người ta cảm thấy lẻ loi, cô độc. Đó là </a:t>
            </a:r>
            <a:r>
              <a:rPr lang="vi-VN" b="1" dirty="0">
                <a:solidFill>
                  <a:srgbClr val="FF0066"/>
                </a:solidFill>
              </a:rPr>
              <a:t>bài học</a:t>
            </a:r>
            <a:r>
              <a:rPr lang="vi-VN" dirty="0">
                <a:solidFill>
                  <a:srgbClr val="FF0066"/>
                </a:solidFill>
              </a:rPr>
              <a:t> qua những chú </a:t>
            </a:r>
            <a:r>
              <a:rPr lang="vi-VN" dirty="0" smtClean="0">
                <a:solidFill>
                  <a:srgbClr val="FF0066"/>
                </a:solidFill>
              </a:rPr>
              <a:t>Dế Mèn </a:t>
            </a:r>
            <a:r>
              <a:rPr lang="vi-VN" dirty="0">
                <a:solidFill>
                  <a:srgbClr val="FF0066"/>
                </a:solidFill>
              </a:rPr>
              <a:t>bé nhỏ cần cù, chăm chỉ</a:t>
            </a:r>
            <a:r>
              <a:rPr lang="vi-VN" dirty="0" smtClean="0">
                <a:solidFill>
                  <a:srgbClr val="FF0066"/>
                </a:solidFill>
              </a:rPr>
              <a:t>.</a:t>
            </a:r>
          </a:p>
          <a:p>
            <a:r>
              <a:rPr lang="vi-VN" dirty="0" smtClean="0">
                <a:solidFill>
                  <a:srgbClr val="FF0066"/>
                </a:solidFill>
              </a:rPr>
              <a:t>B) Em cảm thấy bộ truyện Thiếu Nhi này đã giúp em hiểu sâu hơn về một tình bạn là phải như thế nào,phải biêt làm sao để đôi bên đều vui. Và còn nhiều cảm nhận khác nữa ..........</a:t>
            </a:r>
            <a:endParaRPr lang="vi-VN" dirty="0">
              <a:solidFill>
                <a:srgbClr val="FF0066"/>
              </a:solidFill>
            </a:endParaRPr>
          </a:p>
        </p:txBody>
      </p:sp>
    </p:spTree>
    <p:extLst>
      <p:ext uri="{BB962C8B-B14F-4D97-AF65-F5344CB8AC3E}">
        <p14:creationId xmlns:p14="http://schemas.microsoft.com/office/powerpoint/2010/main" val="3626879279"/>
      </p:ext>
    </p:extLst>
  </p:cSld>
  <p:clrMapOvr>
    <a:masterClrMapping/>
  </p:clrMapOvr>
  <mc:AlternateContent xmlns:mc="http://schemas.openxmlformats.org/markup-compatibility/2006">
    <mc:Choice xmlns:p15="http://schemas.microsoft.com/office/powerpoint/2012/main" Requires="p15">
      <p:transition spd="slow">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31"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vi-VN" sz="7200" dirty="0" smtClean="0">
                <a:solidFill>
                  <a:srgbClr val="FF0066"/>
                </a:solidFill>
              </a:rPr>
              <a:t>Cảm ơn Thầy cô,các bạn, đã xem bài của em ạ !</a:t>
            </a:r>
            <a:endParaRPr lang="vi-VN" sz="7200" dirty="0">
              <a:solidFill>
                <a:srgbClr val="FF0066"/>
              </a:solidFill>
            </a:endParaRPr>
          </a:p>
        </p:txBody>
      </p:sp>
      <p:sp>
        <p:nvSpPr>
          <p:cNvPr id="5" name="Text Placeholder 4"/>
          <p:cNvSpPr>
            <a:spLocks noGrp="1"/>
          </p:cNvSpPr>
          <p:nvPr>
            <p:ph type="body" idx="1"/>
          </p:nvPr>
        </p:nvSpPr>
        <p:spPr/>
        <p:txBody>
          <a:bodyPr>
            <a:normAutofit/>
          </a:bodyPr>
          <a:lstStyle/>
          <a:p>
            <a:r>
              <a:rPr lang="vi-VN" sz="6600" dirty="0" smtClean="0">
                <a:solidFill>
                  <a:srgbClr val="FF0066"/>
                </a:solidFill>
              </a:rPr>
              <a:t>Nguyễn Xuân Minh Châu</a:t>
            </a:r>
            <a:endParaRPr lang="vi-VN" sz="6600" dirty="0">
              <a:solidFill>
                <a:srgbClr val="FF0066"/>
              </a:solidFill>
            </a:endParaRPr>
          </a:p>
        </p:txBody>
      </p:sp>
    </p:spTree>
    <p:extLst>
      <p:ext uri="{BB962C8B-B14F-4D97-AF65-F5344CB8AC3E}">
        <p14:creationId xmlns:p14="http://schemas.microsoft.com/office/powerpoint/2010/main" val="4246122925"/>
      </p:ext>
    </p:extLst>
  </p:cSld>
  <p:clrMapOvr>
    <a:masterClrMapping/>
  </p:clrMapOvr>
  <mc:AlternateContent xmlns:mc="http://schemas.openxmlformats.org/markup-compatibility/2006">
    <mc:Choice xmlns:p14="http://schemas.microsoft.com/office/powerpoint/2010/main" Requires="p14">
      <p:transition spd="slow" p14:dur="1500">
        <p14:shred/>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552</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Họ và Tên : Nguyễn Xuân Minh Châu Lớp : 5/4 Sở thích : Đi chơi,........</vt:lpstr>
      <vt:lpstr>Giới thiệu về nhà văn Tô Hoài</vt:lpstr>
      <vt:lpstr>Giới thiệu về sách Dế Mèn phiêu lưu ký</vt:lpstr>
      <vt:lpstr>Nội dung của sách Dế Mèn phiêu lưu ký</vt:lpstr>
      <vt:lpstr>Bài học rút ra và cảm nhận của em</vt:lpstr>
      <vt:lpstr>Cảm ơn Thầy cô,các bạn, đã xem bài của em ạ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Họ và Tên : Nguyễn Xuân Minh Châu Lớp : 5/4 Sở thích : Đi chơi,........</dc:title>
  <dc:creator>admin</dc:creator>
  <cp:lastModifiedBy>admin</cp:lastModifiedBy>
  <cp:revision>7</cp:revision>
  <dcterms:created xsi:type="dcterms:W3CDTF">2021-11-18T12:23:38Z</dcterms:created>
  <dcterms:modified xsi:type="dcterms:W3CDTF">2021-11-18T13:11:24Z</dcterms:modified>
</cp:coreProperties>
</file>